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82" r:id="rId36"/>
    <p:sldId id="283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.png"/><Relationship Id="rId7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.png"/><Relationship Id="rId7" Type="http://schemas.openxmlformats.org/officeDocument/2006/relationships/image" Target="../media/image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.png"/><Relationship Id="rId7" Type="http://schemas.openxmlformats.org/officeDocument/2006/relationships/image" Target="../media/image8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.png"/><Relationship Id="rId7" Type="http://schemas.openxmlformats.org/officeDocument/2006/relationships/image" Target="../media/image8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.png"/><Relationship Id="rId7" Type="http://schemas.openxmlformats.org/officeDocument/2006/relationships/image" Target="../media/image8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.png"/><Relationship Id="rId7" Type="http://schemas.openxmlformats.org/officeDocument/2006/relationships/image" Target="../media/image8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Relationship Id="rId9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.png"/><Relationship Id="rId7" Type="http://schemas.openxmlformats.org/officeDocument/2006/relationships/image" Target="../media/image8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.png"/><Relationship Id="rId7" Type="http://schemas.openxmlformats.org/officeDocument/2006/relationships/image" Target="../media/image9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.png"/><Relationship Id="rId7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.png"/><Relationship Id="rId7" Type="http://schemas.openxmlformats.org/officeDocument/2006/relationships/image" Target="../media/image10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.png"/><Relationship Id="rId7" Type="http://schemas.openxmlformats.org/officeDocument/2006/relationships/image" Target="../media/image10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.png"/><Relationship Id="rId7" Type="http://schemas.openxmlformats.org/officeDocument/2006/relationships/image" Target="../media/image1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6.png"/><Relationship Id="rId10" Type="http://schemas.openxmlformats.org/officeDocument/2006/relationships/image" Target="../media/image115.png"/><Relationship Id="rId4" Type="http://schemas.openxmlformats.org/officeDocument/2006/relationships/image" Target="../media/image11.pn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.png"/><Relationship Id="rId7" Type="http://schemas.openxmlformats.org/officeDocument/2006/relationships/image" Target="../media/image1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.png"/><Relationship Id="rId7" Type="http://schemas.openxmlformats.org/officeDocument/2006/relationships/image" Target="../media/image1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.png"/><Relationship Id="rId7" Type="http://schemas.openxmlformats.org/officeDocument/2006/relationships/image" Target="../media/image1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9.png"/><Relationship Id="rId7" Type="http://schemas.openxmlformats.org/officeDocument/2006/relationships/image" Target="../media/image1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9.png"/><Relationship Id="rId21" Type="http://schemas.openxmlformats.org/officeDocument/2006/relationships/image" Target="../media/image45.png"/><Relationship Id="rId7" Type="http://schemas.openxmlformats.org/officeDocument/2006/relationships/image" Target="../media/image33.png"/><Relationship Id="rId12" Type="http://schemas.openxmlformats.org/officeDocument/2006/relationships/image" Target="../media/image6.png"/><Relationship Id="rId17" Type="http://schemas.openxmlformats.org/officeDocument/2006/relationships/image" Target="../media/image41.png"/><Relationship Id="rId2" Type="http://schemas.openxmlformats.org/officeDocument/2006/relationships/image" Target="../media/image8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1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19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8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2.png"/><Relationship Id="rId5" Type="http://schemas.openxmlformats.org/officeDocument/2006/relationships/image" Target="../media/image11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47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301" y="1307453"/>
            <a:ext cx="6534072" cy="55120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154" y="989787"/>
            <a:ext cx="1640262" cy="605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6990" y="9094322"/>
            <a:ext cx="2835687" cy="472615"/>
            <a:chOff x="1056990" y="9094322"/>
            <a:chExt cx="2835687" cy="4726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6990" y="9094322"/>
              <a:ext cx="2835687" cy="4726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277" y="7278896"/>
            <a:ext cx="3850815" cy="17097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19573"/>
            <a:ext cx="3956374" cy="1085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2139688"/>
            <a:ext cx="6186191" cy="11341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5621" y="2266420"/>
            <a:ext cx="6080187" cy="8106916"/>
            <a:chOff x="2045621" y="2266420"/>
            <a:chExt cx="6080187" cy="81069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045621" y="2266420"/>
              <a:ext cx="6080187" cy="8106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39172" y="3279784"/>
            <a:ext cx="8106916" cy="6080187"/>
            <a:chOff x="9139172" y="3279784"/>
            <a:chExt cx="8106916" cy="60801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9172" y="3279784"/>
              <a:ext cx="8106916" cy="6080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19573"/>
            <a:ext cx="3956374" cy="1085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2139688"/>
            <a:ext cx="2580771" cy="11341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24496" y="3078096"/>
            <a:ext cx="13411091" cy="64531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2139688"/>
            <a:ext cx="6383152" cy="1170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2371" y="3562771"/>
            <a:ext cx="13453316" cy="57053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2139688"/>
            <a:ext cx="5526115" cy="1151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93533" y="3547533"/>
            <a:ext cx="12383240" cy="57053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2139688"/>
            <a:ext cx="7833838" cy="11518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93533" y="3547533"/>
            <a:ext cx="12080211" cy="43567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19573"/>
            <a:ext cx="3956374" cy="1085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1920640"/>
            <a:ext cx="3767943" cy="12294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02886" y="1452341"/>
            <a:ext cx="10915630" cy="8196468"/>
            <a:chOff x="5102886" y="1452341"/>
            <a:chExt cx="10915630" cy="81964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2886" y="1452341"/>
              <a:ext cx="10915630" cy="8196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2139688"/>
            <a:ext cx="7259934" cy="11999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1600" y="4079000"/>
            <a:ext cx="15289126" cy="47996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1977783"/>
            <a:ext cx="3269381" cy="1151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08249" y="3123810"/>
            <a:ext cx="10469216" cy="6525000"/>
            <a:chOff x="3908249" y="3123810"/>
            <a:chExt cx="10469216" cy="6525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8249" y="3123810"/>
              <a:ext cx="10469216" cy="6525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1977783"/>
            <a:ext cx="3269381" cy="1151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81441" y="2947529"/>
            <a:ext cx="9322832" cy="6686905"/>
            <a:chOff x="4481441" y="2947529"/>
            <a:chExt cx="9322832" cy="6686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1441" y="2947529"/>
              <a:ext cx="9322832" cy="6686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1977783"/>
            <a:ext cx="3269381" cy="1151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96952" y="2961905"/>
            <a:ext cx="9691810" cy="6686905"/>
            <a:chOff x="4296952" y="2961905"/>
            <a:chExt cx="9691810" cy="6686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6952" y="2961905"/>
              <a:ext cx="9691810" cy="6686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51897"/>
            <a:ext cx="1213298" cy="9187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90548" y="5276406"/>
            <a:ext cx="1214327" cy="5876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4897" y="5255825"/>
            <a:ext cx="1224784" cy="7122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59245" y="5255825"/>
            <a:ext cx="1224784" cy="7122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96195" y="5276406"/>
            <a:ext cx="1214327" cy="5876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2835" y="6346238"/>
            <a:ext cx="3442089" cy="7007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31022" y="6360609"/>
            <a:ext cx="2555527" cy="6217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58904" y="6360609"/>
            <a:ext cx="3393603" cy="5938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94984" y="6360609"/>
            <a:ext cx="3107222" cy="5938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16928" y="6066914"/>
            <a:ext cx="1372412" cy="68621"/>
            <a:chOff x="2416928" y="6066914"/>
            <a:chExt cx="1372412" cy="686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16928" y="6066914"/>
              <a:ext cx="1372412" cy="686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53008" y="6066914"/>
            <a:ext cx="1372412" cy="68621"/>
            <a:chOff x="6453008" y="6066914"/>
            <a:chExt cx="1372412" cy="686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53008" y="6066914"/>
              <a:ext cx="1372412" cy="686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89088" y="6066914"/>
            <a:ext cx="1372412" cy="68621"/>
            <a:chOff x="10489088" y="6066914"/>
            <a:chExt cx="1372412" cy="686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9088" y="6066914"/>
              <a:ext cx="1372412" cy="686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25172" y="6066914"/>
            <a:ext cx="1372412" cy="68621"/>
            <a:chOff x="14525172" y="6066914"/>
            <a:chExt cx="1372412" cy="686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25172" y="6066914"/>
              <a:ext cx="1372412" cy="686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80518" y="3526422"/>
            <a:ext cx="13724679" cy="1616435"/>
            <a:chOff x="2280518" y="3526422"/>
            <a:chExt cx="13724679" cy="16164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280518" y="3526422"/>
              <a:ext cx="1616435" cy="1616435"/>
              <a:chOff x="2280518" y="3526422"/>
              <a:chExt cx="1616435" cy="161643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280518" y="3526422"/>
                <a:ext cx="1616435" cy="16164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316598" y="3526422"/>
              <a:ext cx="1616435" cy="1616435"/>
              <a:chOff x="6316598" y="3526422"/>
              <a:chExt cx="1616435" cy="161643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316598" y="3526422"/>
                <a:ext cx="1616435" cy="1616435"/>
                <a:chOff x="6316598" y="3526422"/>
                <a:chExt cx="1616435" cy="1616435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6316598" y="3526422"/>
                  <a:ext cx="1616435" cy="161643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6617118" y="3826943"/>
                <a:ext cx="1015394" cy="1015394"/>
                <a:chOff x="6617118" y="3826943"/>
                <a:chExt cx="1015394" cy="1015394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6617118" y="3826943"/>
                  <a:ext cx="1015394" cy="10153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10352678" y="3526422"/>
              <a:ext cx="1616435" cy="1616435"/>
              <a:chOff x="10352678" y="3526422"/>
              <a:chExt cx="1616435" cy="161643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52678" y="3526422"/>
                <a:ext cx="1616435" cy="161643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388762" y="3526422"/>
              <a:ext cx="1616435" cy="1616435"/>
              <a:chOff x="14388762" y="3526422"/>
              <a:chExt cx="1616435" cy="161643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388762" y="3526422"/>
                <a:ext cx="1616435" cy="161643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86017" y="3964854"/>
              <a:ext cx="821917" cy="821917"/>
              <a:chOff x="14786017" y="3964854"/>
              <a:chExt cx="821917" cy="82191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786017" y="3964854"/>
                <a:ext cx="821917" cy="82191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591652" y="3837547"/>
              <a:ext cx="994166" cy="994186"/>
              <a:chOff x="2591652" y="3837547"/>
              <a:chExt cx="994166" cy="99418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591652" y="3837547"/>
                <a:ext cx="994166" cy="99418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536778" y="3704411"/>
              <a:ext cx="1279505" cy="1279505"/>
              <a:chOff x="10536778" y="3704411"/>
              <a:chExt cx="1279505" cy="127950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36778" y="3704411"/>
                <a:ext cx="1279505" cy="12795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1977783"/>
            <a:ext cx="5062648" cy="1151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2054" y="3105660"/>
            <a:ext cx="7104765" cy="6543149"/>
            <a:chOff x="1362054" y="3105660"/>
            <a:chExt cx="7104765" cy="65431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054" y="3105660"/>
              <a:ext cx="7104765" cy="6543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66819" y="2961905"/>
            <a:ext cx="8037698" cy="6686905"/>
            <a:chOff x="8466819" y="2961905"/>
            <a:chExt cx="8037698" cy="66869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6819" y="2961905"/>
              <a:ext cx="8037698" cy="6686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1977783"/>
            <a:ext cx="5062648" cy="1151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84514" y="2947529"/>
            <a:ext cx="6428334" cy="6686905"/>
            <a:chOff x="2484514" y="2947529"/>
            <a:chExt cx="6428334" cy="6686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4514" y="2947529"/>
              <a:ext cx="6428334" cy="6686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56604" y="2961905"/>
            <a:ext cx="6569632" cy="6686905"/>
            <a:chOff x="9056604" y="2961905"/>
            <a:chExt cx="6569632" cy="66869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6604" y="2961905"/>
              <a:ext cx="6569632" cy="6686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956593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1977783"/>
            <a:ext cx="5114067" cy="12184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890" y="4173359"/>
            <a:ext cx="16053393" cy="47084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425854"/>
            <a:ext cx="7879747" cy="1526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283131"/>
            <a:ext cx="18285714" cy="636905"/>
            <a:chOff x="0" y="8283131"/>
            <a:chExt cx="18285714" cy="636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283131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25013" y="8365276"/>
            <a:ext cx="2835687" cy="472615"/>
            <a:chOff x="7725013" y="8365276"/>
            <a:chExt cx="2835687" cy="4726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8365276"/>
              <a:ext cx="2835687" cy="47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30811"/>
            <a:ext cx="3072946" cy="10733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7237" y="3320522"/>
            <a:ext cx="13657424" cy="55114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9663" y="2096790"/>
            <a:ext cx="2705299" cy="11295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sp>
        <p:nvSpPr>
          <p:cNvPr id="5" name="Object 19">
            <a:extLst>
              <a:ext uri="{FF2B5EF4-FFF2-40B4-BE49-F238E27FC236}">
                <a16:creationId xmlns:a16="http://schemas.microsoft.com/office/drawing/2014/main" id="{E3F17495-05B9-D685-AE26-9ED8C4FD68B5}"/>
              </a:ext>
            </a:extLst>
          </p:cNvPr>
          <p:cNvSpPr txBox="1"/>
          <p:nvPr/>
        </p:nvSpPr>
        <p:spPr>
          <a:xfrm>
            <a:off x="-790940" y="2191389"/>
            <a:ext cx="1192055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민석이가 </a:t>
            </a:r>
            <a:r>
              <a:rPr lang="ko-KR" altLang="en-US" sz="2800" dirty="0" err="1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호캉스를</a:t>
            </a: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 즐기려고 한다</a:t>
            </a:r>
            <a:endParaRPr lang="en-US" altLang="ko-KR" sz="2800" dirty="0">
              <a:solidFill>
                <a:srgbClr val="000000"/>
              </a:solidFill>
              <a:latin typeface="Noto Sans CJK KR Medium" pitchFamily="34" charset="0"/>
              <a:cs typeface="Noto Sans CJK KR Medium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2349AC-D134-3BE0-C8F7-94BC249B3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856" y="2340563"/>
            <a:ext cx="7046571" cy="7308247"/>
          </a:xfrm>
          <a:prstGeom prst="rect">
            <a:avLst/>
          </a:prstGeom>
        </p:spPr>
      </p:pic>
      <p:pic>
        <p:nvPicPr>
          <p:cNvPr id="8" name="그림 7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3D03EFFE-3D32-8F97-2BAE-708BFAED8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4044841"/>
            <a:ext cx="2438400" cy="31786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-790940" y="2191389"/>
            <a:ext cx="11920556" cy="746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* 객실과 부대 시설을 보고 맘에 들어 예약을 하려한다</a:t>
            </a:r>
            <a:endParaRPr lang="en-US" dirty="0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CC96E23-E740-4E57-5811-B9EF79797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546" y="2895990"/>
            <a:ext cx="3538654" cy="307709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DF12B77-5344-4ED4-2209-686B12B14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46" y="6404163"/>
            <a:ext cx="3538654" cy="29133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3C2041-522F-0006-48FD-A0756E4A1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7763" y="2895990"/>
            <a:ext cx="8589874" cy="2247510"/>
          </a:xfrm>
          <a:prstGeom prst="rect">
            <a:avLst/>
          </a:prstGeom>
        </p:spPr>
      </p:pic>
      <p:pic>
        <p:nvPicPr>
          <p:cNvPr id="7" name="그림 6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FDFC525F-3E09-6A08-94A9-069335487F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762" y="6404163"/>
            <a:ext cx="6880003" cy="31058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sp>
        <p:nvSpPr>
          <p:cNvPr id="2" name="Object 19">
            <a:extLst>
              <a:ext uri="{FF2B5EF4-FFF2-40B4-BE49-F238E27FC236}">
                <a16:creationId xmlns:a16="http://schemas.microsoft.com/office/drawing/2014/main" id="{491B2FF7-A021-7F64-F01F-83AADCE9B884}"/>
              </a:ext>
            </a:extLst>
          </p:cNvPr>
          <p:cNvSpPr txBox="1"/>
          <p:nvPr/>
        </p:nvSpPr>
        <p:spPr>
          <a:xfrm>
            <a:off x="-790940" y="2191389"/>
            <a:ext cx="1192055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*</a:t>
            </a: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회원가입을 하고 날짜를 선택 했다</a:t>
            </a:r>
            <a:endParaRPr 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01F838C-FFE0-EEA7-2673-DDD3A9937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92" y="3100347"/>
            <a:ext cx="4533631" cy="265626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86D24A7-EA37-98DB-B708-17DFDF40E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928" y="3100346"/>
            <a:ext cx="5710400" cy="410055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A4D2D79-03C0-0286-7B82-559CFBFD38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0753" y="3100347"/>
            <a:ext cx="7548455" cy="57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6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sp>
        <p:nvSpPr>
          <p:cNvPr id="2" name="Object 19">
            <a:extLst>
              <a:ext uri="{FF2B5EF4-FFF2-40B4-BE49-F238E27FC236}">
                <a16:creationId xmlns:a16="http://schemas.microsoft.com/office/drawing/2014/main" id="{4D9E0A79-6FC5-D57B-4903-35186A1E50AD}"/>
              </a:ext>
            </a:extLst>
          </p:cNvPr>
          <p:cNvSpPr txBox="1"/>
          <p:nvPr/>
        </p:nvSpPr>
        <p:spPr>
          <a:xfrm>
            <a:off x="-790940" y="2191389"/>
            <a:ext cx="1192055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*</a:t>
            </a: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회원가입을 하고 날짜를 선택 했다</a:t>
            </a:r>
            <a:endParaRPr 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51C353B-04F6-EE68-5B6A-6973A7A36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784" y="3860572"/>
            <a:ext cx="3524289" cy="4803264"/>
          </a:xfrm>
          <a:prstGeom prst="rect">
            <a:avLst/>
          </a:prstGeom>
        </p:spPr>
      </p:pic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87F508B0-ABA9-4DB6-4FD3-9D9CAA385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860572"/>
            <a:ext cx="9906000" cy="405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00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sp>
        <p:nvSpPr>
          <p:cNvPr id="2" name="Object 19">
            <a:extLst>
              <a:ext uri="{FF2B5EF4-FFF2-40B4-BE49-F238E27FC236}">
                <a16:creationId xmlns:a16="http://schemas.microsoft.com/office/drawing/2014/main" id="{A0E6E010-6C7F-4B87-0D7D-853767027684}"/>
              </a:ext>
            </a:extLst>
          </p:cNvPr>
          <p:cNvSpPr txBox="1"/>
          <p:nvPr/>
        </p:nvSpPr>
        <p:spPr>
          <a:xfrm>
            <a:off x="-790940" y="2191389"/>
            <a:ext cx="1192055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*</a:t>
            </a: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민석이는 돈이 많아 방을 </a:t>
            </a:r>
            <a:r>
              <a:rPr lang="en-US" altLang="ko-KR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2</a:t>
            </a: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개 예약을 하려 한다</a:t>
            </a:r>
            <a:endParaRPr lang="en-US" altLang="ko-KR" sz="2800" dirty="0">
              <a:solidFill>
                <a:srgbClr val="000000"/>
              </a:solidFill>
              <a:latin typeface="Noto Sans CJK KR Medium" pitchFamily="34" charset="0"/>
              <a:cs typeface="Noto Sans CJK KR Medium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B73B405-8089-C638-AAE8-3EE10EBF9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3170133"/>
            <a:ext cx="4088339" cy="549742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DE302D-69C7-0E2C-9864-FD356CCD8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785" y="3088361"/>
            <a:ext cx="4273284" cy="6186696"/>
          </a:xfrm>
          <a:prstGeom prst="rect">
            <a:avLst/>
          </a:prstGeom>
        </p:spPr>
      </p:pic>
      <p:pic>
        <p:nvPicPr>
          <p:cNvPr id="7" name="그림 6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94F44A80-439C-179E-2D6F-7A35D7B71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0700" y="564488"/>
            <a:ext cx="5008493" cy="23676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15FEA9C-2730-3BB4-C67C-D67237AABD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3879" y="3149670"/>
            <a:ext cx="6609347" cy="401032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0357A14-44DD-2EE8-0735-F543A63CF1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0700" y="7350889"/>
            <a:ext cx="7270100" cy="18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425854"/>
            <a:ext cx="8691623" cy="15312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283131"/>
            <a:ext cx="18285714" cy="636905"/>
            <a:chOff x="0" y="8283131"/>
            <a:chExt cx="18285714" cy="636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283131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25013" y="8365276"/>
            <a:ext cx="2835687" cy="472615"/>
            <a:chOff x="7725013" y="8365276"/>
            <a:chExt cx="2835687" cy="4726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8365276"/>
              <a:ext cx="2835687" cy="47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sp>
        <p:nvSpPr>
          <p:cNvPr id="2" name="Object 19">
            <a:extLst>
              <a:ext uri="{FF2B5EF4-FFF2-40B4-BE49-F238E27FC236}">
                <a16:creationId xmlns:a16="http://schemas.microsoft.com/office/drawing/2014/main" id="{14FD5E49-3B41-DA89-2671-E4777DF7D4AE}"/>
              </a:ext>
            </a:extLst>
          </p:cNvPr>
          <p:cNvSpPr txBox="1"/>
          <p:nvPr/>
        </p:nvSpPr>
        <p:spPr>
          <a:xfrm>
            <a:off x="-790940" y="2191389"/>
            <a:ext cx="1192055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*</a:t>
            </a: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삼성카드를 쓰고 있던 민석이는</a:t>
            </a:r>
            <a:br>
              <a:rPr lang="en-US" altLang="ko-KR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</a:b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할인을 받으면서 결재를 했다</a:t>
            </a:r>
            <a:endParaRPr lang="en-US" altLang="ko-KR" sz="2800" dirty="0">
              <a:solidFill>
                <a:srgbClr val="000000"/>
              </a:solidFill>
              <a:latin typeface="Noto Sans CJK KR Medium" pitchFamily="34" charset="0"/>
              <a:cs typeface="Noto Sans CJK KR Medium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162F868-CBA5-9D35-491E-2D97AD7F1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001" y="3500970"/>
            <a:ext cx="3200400" cy="590843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4BAB09D-20FA-3E2A-597F-6EBE4101A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3502975"/>
            <a:ext cx="3074714" cy="579236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B6395B-D16D-6E9A-E2E7-3FB7326B8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9616" y="3501056"/>
            <a:ext cx="4948584" cy="59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43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37F3C217-AFBC-4054-795B-ABDDCE749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6231" y="3076812"/>
            <a:ext cx="4292600" cy="599929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6EB9D89-F075-ADE3-D4C9-D0228082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9544" y="3076812"/>
            <a:ext cx="5562600" cy="531573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EBD6A3F-6751-634C-B14A-4D32B25E73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39" y="3076812"/>
            <a:ext cx="4755918" cy="13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99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sp>
        <p:nvSpPr>
          <p:cNvPr id="2" name="Object 19">
            <a:extLst>
              <a:ext uri="{FF2B5EF4-FFF2-40B4-BE49-F238E27FC236}">
                <a16:creationId xmlns:a16="http://schemas.microsoft.com/office/drawing/2014/main" id="{145F8B24-687E-EA52-2A45-56B4A2AF8580}"/>
              </a:ext>
            </a:extLst>
          </p:cNvPr>
          <p:cNvSpPr txBox="1"/>
          <p:nvPr/>
        </p:nvSpPr>
        <p:spPr>
          <a:xfrm>
            <a:off x="-790940" y="2191389"/>
            <a:ext cx="1192055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예약하고 다음날 태풍 때문에</a:t>
            </a:r>
            <a:br>
              <a:rPr lang="en-US" altLang="ko-KR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</a:b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예약을 취소 했다</a:t>
            </a:r>
            <a:endParaRPr lang="en-US" altLang="ko-KR" sz="2800" dirty="0">
              <a:solidFill>
                <a:srgbClr val="000000"/>
              </a:solidFill>
              <a:latin typeface="Noto Sans CJK KR Medium" pitchFamily="34" charset="0"/>
              <a:cs typeface="Noto Sans CJK KR Medium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E03CD66-ABDA-33D1-6EEA-2592AAC96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684355"/>
            <a:ext cx="5181600" cy="3093098"/>
          </a:xfrm>
          <a:prstGeom prst="rect">
            <a:avLst/>
          </a:prstGeom>
        </p:spPr>
      </p:pic>
      <p:pic>
        <p:nvPicPr>
          <p:cNvPr id="5" name="그림 4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B1968ADD-6417-1155-45BC-627104E22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6760" y="3684353"/>
            <a:ext cx="11384608" cy="4411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6496C7-43D7-84CB-0D6A-39DEA2E47F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3" y="7089180"/>
            <a:ext cx="5803115" cy="17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3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sp>
        <p:nvSpPr>
          <p:cNvPr id="2" name="Object 19">
            <a:extLst>
              <a:ext uri="{FF2B5EF4-FFF2-40B4-BE49-F238E27FC236}">
                <a16:creationId xmlns:a16="http://schemas.microsoft.com/office/drawing/2014/main" id="{039266BC-FE97-148C-1E4A-EBB939FAB279}"/>
              </a:ext>
            </a:extLst>
          </p:cNvPr>
          <p:cNvSpPr txBox="1"/>
          <p:nvPr/>
        </p:nvSpPr>
        <p:spPr>
          <a:xfrm>
            <a:off x="-790940" y="2191389"/>
            <a:ext cx="1192055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민석이는 화가 나서 회원 탈퇴를 하였다</a:t>
            </a:r>
            <a:endParaRPr lang="en-US" altLang="ko-KR" sz="2800" dirty="0">
              <a:solidFill>
                <a:srgbClr val="000000"/>
              </a:solidFill>
              <a:latin typeface="Noto Sans CJK KR Medium" pitchFamily="34" charset="0"/>
              <a:cs typeface="Noto Sans CJK KR Medium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3DECFE-BB29-1708-58F7-62C46B0E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88" y="3943094"/>
            <a:ext cx="4730867" cy="350266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F661ED4-40A5-32FF-A2C0-FB0D9564F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43" y="3943094"/>
            <a:ext cx="3810000" cy="446395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E4E4545-C2BE-76EA-0A31-05E163D40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530" y="3943094"/>
            <a:ext cx="8375034" cy="47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9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057" y="1028086"/>
            <a:ext cx="15285714" cy="1056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300" dirty="0">
                <a:solidFill>
                  <a:srgbClr val="1C3359"/>
                </a:solidFill>
                <a:latin typeface="Noto Sans CJK KR Black" pitchFamily="34" charset="0"/>
                <a:cs typeface="Noto Sans CJK KR Black" pitchFamily="34" charset="0"/>
              </a:rPr>
              <a:t>알고리즘 설계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sp>
        <p:nvSpPr>
          <p:cNvPr id="2" name="Object 19">
            <a:extLst>
              <a:ext uri="{FF2B5EF4-FFF2-40B4-BE49-F238E27FC236}">
                <a16:creationId xmlns:a16="http://schemas.microsoft.com/office/drawing/2014/main" id="{9B986856-7AFB-92C8-E482-177071D7EB06}"/>
              </a:ext>
            </a:extLst>
          </p:cNvPr>
          <p:cNvSpPr txBox="1"/>
          <p:nvPr/>
        </p:nvSpPr>
        <p:spPr>
          <a:xfrm>
            <a:off x="-790940" y="2191389"/>
            <a:ext cx="1192055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이미 회원 탈퇴를 하여 다시 회원 가입을 해야 한다</a:t>
            </a:r>
            <a:r>
              <a:rPr lang="en-US" altLang="ko-KR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귀찮아진 민석이는 프로그램을 종료했다</a:t>
            </a:r>
            <a:r>
              <a:rPr lang="en-US" altLang="ko-KR" sz="28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5DB7EA9-E9C7-091A-2336-624F16C08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439322"/>
            <a:ext cx="3124200" cy="485452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EA292FF-1A3C-A4E8-5199-C14B8F4C20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6786" y="3430347"/>
            <a:ext cx="5791200" cy="5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96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425854"/>
            <a:ext cx="6519576" cy="16122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283131"/>
            <a:ext cx="18285714" cy="636905"/>
            <a:chOff x="0" y="8283131"/>
            <a:chExt cx="18285714" cy="636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283131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25013" y="8365276"/>
            <a:ext cx="2835687" cy="472615"/>
            <a:chOff x="7725013" y="8365276"/>
            <a:chExt cx="2835687" cy="4726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8365276"/>
              <a:ext cx="2835687" cy="47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380899"/>
            <a:ext cx="7885785" cy="18021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2721" y="4112478"/>
            <a:ext cx="3500271" cy="325720"/>
            <a:chOff x="7392721" y="4112478"/>
            <a:chExt cx="3500271" cy="3257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2721" y="4112478"/>
              <a:ext cx="3500271" cy="325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8519" y="3628917"/>
            <a:ext cx="648677" cy="142857"/>
            <a:chOff x="8818519" y="3628917"/>
            <a:chExt cx="648677" cy="1428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18519" y="3628917"/>
              <a:ext cx="142857" cy="142857"/>
              <a:chOff x="8818519" y="3628917"/>
              <a:chExt cx="142857" cy="14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1851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71429" y="3628917"/>
              <a:ext cx="142857" cy="142857"/>
              <a:chOff x="9071429" y="3628917"/>
              <a:chExt cx="142857" cy="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7142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24339" y="3628917"/>
              <a:ext cx="142857" cy="142857"/>
              <a:chOff x="9324339" y="3628917"/>
              <a:chExt cx="142857" cy="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24339" y="3628917"/>
                <a:ext cx="142857" cy="14285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33877" y="4073125"/>
            <a:ext cx="3857921" cy="4444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8283131"/>
            <a:ext cx="18285714" cy="636905"/>
            <a:chOff x="0" y="8283131"/>
            <a:chExt cx="18285714" cy="6369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283131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25013" y="8365276"/>
            <a:ext cx="2835687" cy="472615"/>
            <a:chOff x="7725013" y="8365276"/>
            <a:chExt cx="2835687" cy="472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5013" y="8365276"/>
              <a:ext cx="2835687" cy="47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51897"/>
            <a:ext cx="6827241" cy="9187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76287" y="3449104"/>
            <a:ext cx="1536520" cy="5047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8001" y="8129020"/>
            <a:ext cx="2576444" cy="4942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98820" y="8129020"/>
            <a:ext cx="2407701" cy="494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9649" y="8129020"/>
            <a:ext cx="2497872" cy="49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65426" y="7939495"/>
            <a:ext cx="952381" cy="47619"/>
            <a:chOff x="4465426" y="7939495"/>
            <a:chExt cx="952381" cy="47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5426" y="7939495"/>
              <a:ext cx="952381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6252" y="7939495"/>
            <a:ext cx="952381" cy="47619"/>
            <a:chOff x="7266252" y="7939495"/>
            <a:chExt cx="952381" cy="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6252" y="7939495"/>
              <a:ext cx="952381" cy="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67077" y="7939495"/>
            <a:ext cx="952381" cy="47619"/>
            <a:chOff x="10067077" y="7939495"/>
            <a:chExt cx="952381" cy="47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67077" y="7939495"/>
              <a:ext cx="952381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67905" y="7939495"/>
            <a:ext cx="952381" cy="47619"/>
            <a:chOff x="12867905" y="7939495"/>
            <a:chExt cx="952381" cy="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67905" y="7939495"/>
              <a:ext cx="952381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2136849"/>
            <a:ext cx="9142857" cy="3672110"/>
            <a:chOff x="9142857" y="2136849"/>
            <a:chExt cx="9142857" cy="36721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2136849"/>
              <a:ext cx="9142857" cy="36721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2136849"/>
            <a:ext cx="9142857" cy="3672110"/>
            <a:chOff x="0" y="2136849"/>
            <a:chExt cx="9142857" cy="36721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136849"/>
              <a:ext cx="9142857" cy="367211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1620000">
            <a:off x="1789334" y="2704276"/>
            <a:ext cx="2146463" cy="49523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380758" y="6381411"/>
            <a:ext cx="9524199" cy="1121720"/>
            <a:chOff x="4380758" y="6381411"/>
            <a:chExt cx="9524199" cy="112172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380758" y="6381411"/>
              <a:ext cx="1121720" cy="1121720"/>
              <a:chOff x="4380758" y="6381411"/>
              <a:chExt cx="1121720" cy="112172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380758" y="6381411"/>
                <a:ext cx="1121720" cy="112172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181583" y="6381411"/>
              <a:ext cx="1121720" cy="1121720"/>
              <a:chOff x="7181583" y="6381411"/>
              <a:chExt cx="1121720" cy="1121720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7181583" y="6381411"/>
                <a:ext cx="1121720" cy="1121720"/>
                <a:chOff x="7181583" y="6381411"/>
                <a:chExt cx="1121720" cy="1121720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181583" y="6381411"/>
                  <a:ext cx="1121720" cy="1121720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7390129" y="6589957"/>
                <a:ext cx="704629" cy="704629"/>
                <a:chOff x="7390129" y="6589957"/>
                <a:chExt cx="704629" cy="704629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390129" y="6589957"/>
                  <a:ext cx="704629" cy="7046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9982408" y="6381411"/>
              <a:ext cx="1121720" cy="1121720"/>
              <a:chOff x="9982408" y="6381411"/>
              <a:chExt cx="1121720" cy="112172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982408" y="6381411"/>
                <a:ext cx="1121720" cy="112172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783236" y="6381411"/>
              <a:ext cx="1121720" cy="1121720"/>
              <a:chOff x="12783236" y="6381411"/>
              <a:chExt cx="1121720" cy="112172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783236" y="6381411"/>
                <a:ext cx="1121720" cy="112172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058911" y="6685660"/>
              <a:ext cx="570367" cy="570367"/>
              <a:chOff x="13058911" y="6685660"/>
              <a:chExt cx="570367" cy="57036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58911" y="6685660"/>
                <a:ext cx="570367" cy="57036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596669" y="6597315"/>
              <a:ext cx="689899" cy="689912"/>
              <a:chOff x="4596669" y="6597315"/>
              <a:chExt cx="689899" cy="68991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96669" y="6597315"/>
                <a:ext cx="689899" cy="68991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110165" y="6504926"/>
              <a:ext cx="887908" cy="887908"/>
              <a:chOff x="10110165" y="6504926"/>
              <a:chExt cx="887908" cy="88790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110165" y="6504926"/>
                <a:ext cx="887908" cy="887908"/>
              </a:xfrm>
              <a:prstGeom prst="rect">
                <a:avLst/>
              </a:prstGeom>
            </p:spPr>
          </p:pic>
        </p:grpSp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918287" y="8129020"/>
            <a:ext cx="2105253" cy="4942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19573"/>
            <a:ext cx="4072936" cy="1085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2057" y="6474408"/>
            <a:ext cx="3809524" cy="2005503"/>
            <a:chOff x="1362057" y="6474408"/>
            <a:chExt cx="3809524" cy="200550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62057" y="6474408"/>
              <a:ext cx="3809524" cy="19048"/>
              <a:chOff x="1362057" y="6474408"/>
              <a:chExt cx="3809524" cy="1904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2057" y="6474408"/>
                <a:ext cx="3809524" cy="190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2057" y="8460863"/>
              <a:ext cx="3809524" cy="19048"/>
              <a:chOff x="1362057" y="8460863"/>
              <a:chExt cx="3809524" cy="1904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2057" y="8460863"/>
                <a:ext cx="3809524" cy="1904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8325" y="6687112"/>
            <a:ext cx="2419824" cy="6666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25619" y="7056560"/>
            <a:ext cx="841200" cy="841200"/>
            <a:chOff x="1625619" y="7056560"/>
            <a:chExt cx="841200" cy="8412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5619" y="7056560"/>
              <a:ext cx="841200" cy="8412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47848" y="7322877"/>
            <a:ext cx="2383349" cy="9726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08283" y="6474408"/>
            <a:ext cx="3809524" cy="2005503"/>
            <a:chOff x="7108283" y="6474408"/>
            <a:chExt cx="3809524" cy="200550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108283" y="6474408"/>
              <a:ext cx="3809524" cy="19048"/>
              <a:chOff x="7108283" y="6474408"/>
              <a:chExt cx="3809524" cy="1904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08283" y="6474408"/>
                <a:ext cx="3809524" cy="1904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108283" y="8460863"/>
              <a:ext cx="3809524" cy="19048"/>
              <a:chOff x="7108283" y="8460863"/>
              <a:chExt cx="3809524" cy="190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08283" y="8460863"/>
                <a:ext cx="3809524" cy="19048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19715" y="6687115"/>
            <a:ext cx="2681119" cy="6666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94075" y="7322874"/>
            <a:ext cx="2383349" cy="9726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854510" y="6464885"/>
            <a:ext cx="3809524" cy="19048"/>
            <a:chOff x="12854510" y="6464885"/>
            <a:chExt cx="3809524" cy="190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4510" y="6464885"/>
              <a:ext cx="3809524" cy="190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54510" y="8470387"/>
            <a:ext cx="3809524" cy="19048"/>
            <a:chOff x="12854510" y="8470387"/>
            <a:chExt cx="3809524" cy="190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4510" y="8470387"/>
              <a:ext cx="3809524" cy="1904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61144" y="6677592"/>
            <a:ext cx="1907043" cy="66665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40287" y="7313350"/>
            <a:ext cx="2383349" cy="97267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6821" y="2139688"/>
            <a:ext cx="4926115" cy="113417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6340" y="3852722"/>
            <a:ext cx="7842434" cy="18253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291158" y="7015327"/>
            <a:ext cx="867710" cy="923665"/>
            <a:chOff x="7291158" y="7015327"/>
            <a:chExt cx="867710" cy="92366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91158" y="7015327"/>
              <a:ext cx="867710" cy="9236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55320" y="7056560"/>
            <a:ext cx="961474" cy="961474"/>
            <a:chOff x="13055320" y="7056560"/>
            <a:chExt cx="961474" cy="9614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55320" y="7056560"/>
              <a:ext cx="961474" cy="961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19573"/>
            <a:ext cx="4072936" cy="1085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2139688"/>
            <a:ext cx="9829905" cy="11436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916" y="3207621"/>
            <a:ext cx="3585974" cy="8010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2161" y="4803169"/>
            <a:ext cx="10508862" cy="32329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19573"/>
            <a:ext cx="4072936" cy="1085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2139688"/>
            <a:ext cx="9829905" cy="11436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916" y="3207621"/>
            <a:ext cx="2393441" cy="8010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2163" y="4803173"/>
            <a:ext cx="8137462" cy="42007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5868" y="919573"/>
            <a:ext cx="4072936" cy="10851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25013" y="9730955"/>
            <a:ext cx="2835687" cy="472615"/>
            <a:chOff x="7725013" y="9730955"/>
            <a:chExt cx="2835687" cy="4726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5013" y="9730955"/>
              <a:ext cx="2835687" cy="4726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821" y="2139688"/>
            <a:ext cx="9829905" cy="11436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916" y="3207621"/>
            <a:ext cx="2409993" cy="9184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1687" y="4803173"/>
            <a:ext cx="3334243" cy="5674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425854"/>
            <a:ext cx="8613918" cy="15312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283131"/>
            <a:ext cx="18285714" cy="636905"/>
            <a:chOff x="0" y="8283131"/>
            <a:chExt cx="18285714" cy="636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283131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25013" y="8365276"/>
            <a:ext cx="2835687" cy="472615"/>
            <a:chOff x="7725013" y="8365276"/>
            <a:chExt cx="2835687" cy="4726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5013" y="8365276"/>
              <a:ext cx="2835687" cy="472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Macintosh PowerPoint</Application>
  <PresentationFormat>사용자 지정</PresentationFormat>
  <Paragraphs>20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Noto Sans CJK KR Black</vt:lpstr>
      <vt:lpstr>Noto Sans CJK KR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홍건호</cp:lastModifiedBy>
  <cp:revision>2</cp:revision>
  <dcterms:created xsi:type="dcterms:W3CDTF">2022-09-12T18:11:44Z</dcterms:created>
  <dcterms:modified xsi:type="dcterms:W3CDTF">2022-09-12T09:54:34Z</dcterms:modified>
</cp:coreProperties>
</file>